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4" r:id="rId6"/>
    <p:sldId id="350" r:id="rId7"/>
    <p:sldId id="424" r:id="rId8"/>
    <p:sldId id="423" r:id="rId9"/>
    <p:sldId id="425" r:id="rId10"/>
    <p:sldId id="426" r:id="rId11"/>
    <p:sldId id="427" r:id="rId12"/>
    <p:sldId id="428" r:id="rId13"/>
    <p:sldId id="429" r:id="rId14"/>
    <p:sldId id="431" r:id="rId15"/>
    <p:sldId id="432" r:id="rId16"/>
    <p:sldId id="430" r:id="rId17"/>
    <p:sldId id="433" r:id="rId18"/>
    <p:sldId id="434" r:id="rId19"/>
    <p:sldId id="435" r:id="rId20"/>
    <p:sldId id="383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2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9AE7AD65-E8FC-495D-96BF-3C50175A95D7}"/>
    <pc:docChg chg="modSld sldOrd">
      <pc:chgData name="Gé Verbeek" userId="20d2065d-8055-4a68-a463-00777506795f" providerId="ADAL" clId="{9AE7AD65-E8FC-495D-96BF-3C50175A95D7}" dt="2023-04-10T15:08:57.671" v="7" actId="20577"/>
      <pc:docMkLst>
        <pc:docMk/>
      </pc:docMkLst>
      <pc:sldChg chg="modSp">
        <pc:chgData name="Gé Verbeek" userId="20d2065d-8055-4a68-a463-00777506795f" providerId="ADAL" clId="{9AE7AD65-E8FC-495D-96BF-3C50175A95D7}" dt="2023-04-10T15:08:57.671" v="7" actId="20577"/>
        <pc:sldMkLst>
          <pc:docMk/>
          <pc:sldMk cId="402889816" sldId="423"/>
        </pc:sldMkLst>
        <pc:spChg chg="mod">
          <ac:chgData name="Gé Verbeek" userId="20d2065d-8055-4a68-a463-00777506795f" providerId="ADAL" clId="{9AE7AD65-E8FC-495D-96BF-3C50175A95D7}" dt="2023-04-10T15:08:57.671" v="7" actId="20577"/>
          <ac:spMkLst>
            <pc:docMk/>
            <pc:sldMk cId="402889816" sldId="423"/>
            <ac:spMk id="3" creationId="{AD714E7E-884B-4606-9CE8-0DF308A62EC0}"/>
          </ac:spMkLst>
        </pc:spChg>
      </pc:sldChg>
      <pc:sldChg chg="ord">
        <pc:chgData name="Gé Verbeek" userId="20d2065d-8055-4a68-a463-00777506795f" providerId="ADAL" clId="{9AE7AD65-E8FC-495D-96BF-3C50175A95D7}" dt="2023-04-10T15:08:18.757" v="0"/>
        <pc:sldMkLst>
          <pc:docMk/>
          <pc:sldMk cId="2586833327" sldId="424"/>
        </pc:sldMkLst>
      </pc:sldChg>
    </pc:docChg>
  </pc:docChgLst>
  <pc:docChgLst>
    <pc:chgData name="Gé Verbeek" userId="20d2065d-8055-4a68-a463-00777506795f" providerId="ADAL" clId="{CBFE8CE0-10D4-4F12-AD18-3C2090A428E2}"/>
    <pc:docChg chg="undo custSel addSld delSld modSld sldOrd">
      <pc:chgData name="Gé Verbeek" userId="20d2065d-8055-4a68-a463-00777506795f" providerId="ADAL" clId="{CBFE8CE0-10D4-4F12-AD18-3C2090A428E2}" dt="2023-04-10T14:55:58.211" v="527" actId="2696"/>
      <pc:docMkLst>
        <pc:docMk/>
      </pc:docMkLst>
      <pc:sldChg chg="addSp delSp modSp">
        <pc:chgData name="Gé Verbeek" userId="20d2065d-8055-4a68-a463-00777506795f" providerId="ADAL" clId="{CBFE8CE0-10D4-4F12-AD18-3C2090A428E2}" dt="2023-04-10T12:26:59.972" v="137" actId="478"/>
        <pc:sldMkLst>
          <pc:docMk/>
          <pc:sldMk cId="976638701" sldId="426"/>
        </pc:sldMkLst>
        <pc:spChg chg="mod">
          <ac:chgData name="Gé Verbeek" userId="20d2065d-8055-4a68-a463-00777506795f" providerId="ADAL" clId="{CBFE8CE0-10D4-4F12-AD18-3C2090A428E2}" dt="2023-04-10T12:26:27.973" v="135" actId="14100"/>
          <ac:spMkLst>
            <pc:docMk/>
            <pc:sldMk cId="976638701" sldId="426"/>
            <ac:spMk id="3" creationId="{2A2B10B1-89A2-492E-8A3E-886487D7BB16}"/>
          </ac:spMkLst>
        </pc:spChg>
        <pc:spChg chg="add mod">
          <ac:chgData name="Gé Verbeek" userId="20d2065d-8055-4a68-a463-00777506795f" providerId="ADAL" clId="{CBFE8CE0-10D4-4F12-AD18-3C2090A428E2}" dt="2023-04-10T12:25:12.137" v="69" actId="207"/>
          <ac:spMkLst>
            <pc:docMk/>
            <pc:sldMk cId="976638701" sldId="426"/>
            <ac:spMk id="5" creationId="{B6E8AF21-A6D8-4750-BF81-4A250853DD77}"/>
          </ac:spMkLst>
        </pc:spChg>
        <pc:picChg chg="add mod">
          <ac:chgData name="Gé Verbeek" userId="20d2065d-8055-4a68-a463-00777506795f" providerId="ADAL" clId="{CBFE8CE0-10D4-4F12-AD18-3C2090A428E2}" dt="2023-04-10T12:25:16.082" v="70" actId="1076"/>
          <ac:picMkLst>
            <pc:docMk/>
            <pc:sldMk cId="976638701" sldId="426"/>
            <ac:picMk id="4" creationId="{8FEF9977-74BC-464C-94A2-458E92123F42}"/>
          </ac:picMkLst>
        </pc:picChg>
        <pc:picChg chg="del">
          <ac:chgData name="Gé Verbeek" userId="20d2065d-8055-4a68-a463-00777506795f" providerId="ADAL" clId="{CBFE8CE0-10D4-4F12-AD18-3C2090A428E2}" dt="2023-04-10T12:26:59.972" v="137" actId="478"/>
          <ac:picMkLst>
            <pc:docMk/>
            <pc:sldMk cId="976638701" sldId="426"/>
            <ac:picMk id="6" creationId="{73D9C168-9E4C-4D88-AEED-D9C4DF67947E}"/>
          </ac:picMkLst>
        </pc:picChg>
        <pc:picChg chg="del">
          <ac:chgData name="Gé Verbeek" userId="20d2065d-8055-4a68-a463-00777506795f" providerId="ADAL" clId="{CBFE8CE0-10D4-4F12-AD18-3C2090A428E2}" dt="2023-04-10T12:26:58.062" v="136" actId="478"/>
          <ac:picMkLst>
            <pc:docMk/>
            <pc:sldMk cId="976638701" sldId="426"/>
            <ac:picMk id="7" creationId="{45B6258C-DC1E-4CE2-B75A-53B7209E18F0}"/>
          </ac:picMkLst>
        </pc:picChg>
      </pc:sldChg>
      <pc:sldChg chg="addSp delSp modSp add">
        <pc:chgData name="Gé Verbeek" userId="20d2065d-8055-4a68-a463-00777506795f" providerId="ADAL" clId="{CBFE8CE0-10D4-4F12-AD18-3C2090A428E2}" dt="2023-04-10T12:56:17.527" v="350"/>
        <pc:sldMkLst>
          <pc:docMk/>
          <pc:sldMk cId="3617404838" sldId="427"/>
        </pc:sldMkLst>
        <pc:spChg chg="mod">
          <ac:chgData name="Gé Verbeek" userId="20d2065d-8055-4a68-a463-00777506795f" providerId="ADAL" clId="{CBFE8CE0-10D4-4F12-AD18-3C2090A428E2}" dt="2023-04-10T12:27:10.641" v="144" actId="20577"/>
          <ac:spMkLst>
            <pc:docMk/>
            <pc:sldMk cId="3617404838" sldId="427"/>
            <ac:spMk id="2" creationId="{951C382A-3324-4235-B8E3-38D74B214615}"/>
          </ac:spMkLst>
        </pc:spChg>
        <pc:spChg chg="mod">
          <ac:chgData name="Gé Verbeek" userId="20d2065d-8055-4a68-a463-00777506795f" providerId="ADAL" clId="{CBFE8CE0-10D4-4F12-AD18-3C2090A428E2}" dt="2023-04-10T12:46:07.649" v="349" actId="6549"/>
          <ac:spMkLst>
            <pc:docMk/>
            <pc:sldMk cId="3617404838" sldId="427"/>
            <ac:spMk id="3" creationId="{2004BC7A-6D31-4A77-9D98-55D440BBB55A}"/>
          </ac:spMkLst>
        </pc:spChg>
        <pc:spChg chg="add mod">
          <ac:chgData name="Gé Verbeek" userId="20d2065d-8055-4a68-a463-00777506795f" providerId="ADAL" clId="{CBFE8CE0-10D4-4F12-AD18-3C2090A428E2}" dt="2023-04-10T12:32:07.390" v="345" actId="207"/>
          <ac:spMkLst>
            <pc:docMk/>
            <pc:sldMk cId="3617404838" sldId="427"/>
            <ac:spMk id="5" creationId="{3AE3B0A8-3308-4194-9503-391BB99F4F9D}"/>
          </ac:spMkLst>
        </pc:spChg>
        <pc:spChg chg="add mod">
          <ac:chgData name="Gé Verbeek" userId="20d2065d-8055-4a68-a463-00777506795f" providerId="ADAL" clId="{CBFE8CE0-10D4-4F12-AD18-3C2090A428E2}" dt="2023-04-10T12:32:23.801" v="348" actId="207"/>
          <ac:spMkLst>
            <pc:docMk/>
            <pc:sldMk cId="3617404838" sldId="427"/>
            <ac:spMk id="6" creationId="{FFECC0F9-0586-4E92-B78E-84026D1226D6}"/>
          </ac:spMkLst>
        </pc:spChg>
        <pc:picChg chg="add mod">
          <ac:chgData name="Gé Verbeek" userId="20d2065d-8055-4a68-a463-00777506795f" providerId="ADAL" clId="{CBFE8CE0-10D4-4F12-AD18-3C2090A428E2}" dt="2023-04-10T12:31:52.856" v="342" actId="14100"/>
          <ac:picMkLst>
            <pc:docMk/>
            <pc:sldMk cId="3617404838" sldId="427"/>
            <ac:picMk id="4" creationId="{0DA30CD3-5478-4D4C-8567-EFD6E0A30F3E}"/>
          </ac:picMkLst>
        </pc:picChg>
        <pc:picChg chg="del">
          <ac:chgData name="Gé Verbeek" userId="20d2065d-8055-4a68-a463-00777506795f" providerId="ADAL" clId="{CBFE8CE0-10D4-4F12-AD18-3C2090A428E2}" dt="2023-04-10T12:56:17.527" v="350"/>
          <ac:picMkLst>
            <pc:docMk/>
            <pc:sldMk cId="3617404838" sldId="427"/>
            <ac:picMk id="7" creationId="{BBBB8B8F-FFAD-4EB6-8594-B720945DE7DE}"/>
          </ac:picMkLst>
        </pc:picChg>
      </pc:sldChg>
      <pc:sldChg chg="addSp delSp modSp add">
        <pc:chgData name="Gé Verbeek" userId="20d2065d-8055-4a68-a463-00777506795f" providerId="ADAL" clId="{CBFE8CE0-10D4-4F12-AD18-3C2090A428E2}" dt="2023-04-10T12:57:54.784" v="394" actId="20577"/>
        <pc:sldMkLst>
          <pc:docMk/>
          <pc:sldMk cId="2461033000" sldId="428"/>
        </pc:sldMkLst>
        <pc:spChg chg="mod">
          <ac:chgData name="Gé Verbeek" userId="20d2065d-8055-4a68-a463-00777506795f" providerId="ADAL" clId="{CBFE8CE0-10D4-4F12-AD18-3C2090A428E2}" dt="2023-04-10T12:57:54.784" v="394" actId="20577"/>
          <ac:spMkLst>
            <pc:docMk/>
            <pc:sldMk cId="2461033000" sldId="428"/>
            <ac:spMk id="2" creationId="{44E73685-DF99-4CC9-928C-E87365BEAC32}"/>
          </ac:spMkLst>
        </pc:spChg>
        <pc:spChg chg="del">
          <ac:chgData name="Gé Verbeek" userId="20d2065d-8055-4a68-a463-00777506795f" providerId="ADAL" clId="{CBFE8CE0-10D4-4F12-AD18-3C2090A428E2}" dt="2023-04-10T12:57:09.273" v="363"/>
          <ac:spMkLst>
            <pc:docMk/>
            <pc:sldMk cId="2461033000" sldId="428"/>
            <ac:spMk id="3" creationId="{E09F1557-02C2-4F17-AE9E-F3FCB8EC8C42}"/>
          </ac:spMkLst>
        </pc:spChg>
        <pc:picChg chg="add mod">
          <ac:chgData name="Gé Verbeek" userId="20d2065d-8055-4a68-a463-00777506795f" providerId="ADAL" clId="{CBFE8CE0-10D4-4F12-AD18-3C2090A428E2}" dt="2023-04-10T12:57:14.983" v="365" actId="1076"/>
          <ac:picMkLst>
            <pc:docMk/>
            <pc:sldMk cId="2461033000" sldId="428"/>
            <ac:picMk id="4" creationId="{0945A475-61AD-45AA-B814-2564E9FF5DB2}"/>
          </ac:picMkLst>
        </pc:picChg>
      </pc:sldChg>
      <pc:sldChg chg="addSp delSp modSp add">
        <pc:chgData name="Gé Verbeek" userId="20d2065d-8055-4a68-a463-00777506795f" providerId="ADAL" clId="{CBFE8CE0-10D4-4F12-AD18-3C2090A428E2}" dt="2023-04-10T12:56:39.785" v="362" actId="20577"/>
        <pc:sldMkLst>
          <pc:docMk/>
          <pc:sldMk cId="2758813442" sldId="429"/>
        </pc:sldMkLst>
        <pc:spChg chg="mod">
          <ac:chgData name="Gé Verbeek" userId="20d2065d-8055-4a68-a463-00777506795f" providerId="ADAL" clId="{CBFE8CE0-10D4-4F12-AD18-3C2090A428E2}" dt="2023-04-10T12:56:39.785" v="362" actId="20577"/>
          <ac:spMkLst>
            <pc:docMk/>
            <pc:sldMk cId="2758813442" sldId="429"/>
            <ac:spMk id="2" creationId="{9D03B13A-D86A-4E9E-8087-6EB43280D847}"/>
          </ac:spMkLst>
        </pc:spChg>
        <pc:spChg chg="del">
          <ac:chgData name="Gé Verbeek" userId="20d2065d-8055-4a68-a463-00777506795f" providerId="ADAL" clId="{CBFE8CE0-10D4-4F12-AD18-3C2090A428E2}" dt="2023-04-10T12:56:27.946" v="353"/>
          <ac:spMkLst>
            <pc:docMk/>
            <pc:sldMk cId="2758813442" sldId="429"/>
            <ac:spMk id="3" creationId="{5F257232-22E8-4F30-A92E-6D3A321FCAD4}"/>
          </ac:spMkLst>
        </pc:spChg>
        <pc:picChg chg="add mod">
          <ac:chgData name="Gé Verbeek" userId="20d2065d-8055-4a68-a463-00777506795f" providerId="ADAL" clId="{CBFE8CE0-10D4-4F12-AD18-3C2090A428E2}" dt="2023-04-10T12:56:34.884" v="356" actId="14100"/>
          <ac:picMkLst>
            <pc:docMk/>
            <pc:sldMk cId="2758813442" sldId="429"/>
            <ac:picMk id="4" creationId="{DA004D0F-2A7F-414E-BA1B-FBE0F3D918B5}"/>
          </ac:picMkLst>
        </pc:picChg>
      </pc:sldChg>
      <pc:sldChg chg="addSp delSp modSp add">
        <pc:chgData name="Gé Verbeek" userId="20d2065d-8055-4a68-a463-00777506795f" providerId="ADAL" clId="{CBFE8CE0-10D4-4F12-AD18-3C2090A428E2}" dt="2023-04-10T14:47:09.270" v="463"/>
        <pc:sldMkLst>
          <pc:docMk/>
          <pc:sldMk cId="135441308" sldId="430"/>
        </pc:sldMkLst>
        <pc:spChg chg="mod">
          <ac:chgData name="Gé Verbeek" userId="20d2065d-8055-4a68-a463-00777506795f" providerId="ADAL" clId="{CBFE8CE0-10D4-4F12-AD18-3C2090A428E2}" dt="2023-04-10T13:17:00.522" v="457" actId="20577"/>
          <ac:spMkLst>
            <pc:docMk/>
            <pc:sldMk cId="135441308" sldId="430"/>
            <ac:spMk id="2" creationId="{CC634ACA-A6D4-4AA9-836E-31C3DE506609}"/>
          </ac:spMkLst>
        </pc:spChg>
        <pc:spChg chg="del mod">
          <ac:chgData name="Gé Verbeek" userId="20d2065d-8055-4a68-a463-00777506795f" providerId="ADAL" clId="{CBFE8CE0-10D4-4F12-AD18-3C2090A428E2}" dt="2023-04-10T13:17:08.848" v="459"/>
          <ac:spMkLst>
            <pc:docMk/>
            <pc:sldMk cId="135441308" sldId="430"/>
            <ac:spMk id="3" creationId="{34CF52BB-CCE3-4C54-AAD9-0E4DE3DA292B}"/>
          </ac:spMkLst>
        </pc:spChg>
        <pc:spChg chg="del">
          <ac:chgData name="Gé Verbeek" userId="20d2065d-8055-4a68-a463-00777506795f" providerId="ADAL" clId="{CBFE8CE0-10D4-4F12-AD18-3C2090A428E2}" dt="2023-04-10T14:47:09.270" v="463"/>
          <ac:spMkLst>
            <pc:docMk/>
            <pc:sldMk cId="135441308" sldId="430"/>
            <ac:spMk id="5" creationId="{98864BC2-70B0-4C6A-8598-C57C62A79C84}"/>
          </ac:spMkLst>
        </pc:spChg>
        <pc:picChg chg="add mod">
          <ac:chgData name="Gé Verbeek" userId="20d2065d-8055-4a68-a463-00777506795f" providerId="ADAL" clId="{CBFE8CE0-10D4-4F12-AD18-3C2090A428E2}" dt="2023-04-10T13:17:19.574" v="462" actId="14100"/>
          <ac:picMkLst>
            <pc:docMk/>
            <pc:sldMk cId="135441308" sldId="430"/>
            <ac:picMk id="4" creationId="{392ABBFA-49B0-497D-9A29-AE3113189FEE}"/>
          </ac:picMkLst>
        </pc:picChg>
      </pc:sldChg>
      <pc:sldChg chg="modSp add ord">
        <pc:chgData name="Gé Verbeek" userId="20d2065d-8055-4a68-a463-00777506795f" providerId="ADAL" clId="{CBFE8CE0-10D4-4F12-AD18-3C2090A428E2}" dt="2023-04-10T13:02:56.228" v="436"/>
        <pc:sldMkLst>
          <pc:docMk/>
          <pc:sldMk cId="1208887171" sldId="431"/>
        </pc:sldMkLst>
        <pc:spChg chg="mod">
          <ac:chgData name="Gé Verbeek" userId="20d2065d-8055-4a68-a463-00777506795f" providerId="ADAL" clId="{CBFE8CE0-10D4-4F12-AD18-3C2090A428E2}" dt="2023-04-10T13:02:49.557" v="435" actId="20577"/>
          <ac:spMkLst>
            <pc:docMk/>
            <pc:sldMk cId="1208887171" sldId="431"/>
            <ac:spMk id="3" creationId="{34CF52BB-CCE3-4C54-AAD9-0E4DE3DA292B}"/>
          </ac:spMkLst>
        </pc:spChg>
      </pc:sldChg>
      <pc:sldChg chg="addSp modSp add ord">
        <pc:chgData name="Gé Verbeek" userId="20d2065d-8055-4a68-a463-00777506795f" providerId="ADAL" clId="{CBFE8CE0-10D4-4F12-AD18-3C2090A428E2}" dt="2023-04-10T13:16:49.635" v="451" actId="20577"/>
        <pc:sldMkLst>
          <pc:docMk/>
          <pc:sldMk cId="2309411165" sldId="432"/>
        </pc:sldMkLst>
        <pc:spChg chg="mod">
          <ac:chgData name="Gé Verbeek" userId="20d2065d-8055-4a68-a463-00777506795f" providerId="ADAL" clId="{CBFE8CE0-10D4-4F12-AD18-3C2090A428E2}" dt="2023-04-10T13:16:49.635" v="451" actId="20577"/>
          <ac:spMkLst>
            <pc:docMk/>
            <pc:sldMk cId="2309411165" sldId="432"/>
            <ac:spMk id="2" creationId="{CC634ACA-A6D4-4AA9-836E-31C3DE506609}"/>
          </ac:spMkLst>
        </pc:spChg>
        <pc:picChg chg="add mod">
          <ac:chgData name="Gé Verbeek" userId="20d2065d-8055-4a68-a463-00777506795f" providerId="ADAL" clId="{CBFE8CE0-10D4-4F12-AD18-3C2090A428E2}" dt="2023-04-10T13:03:34.975" v="443" actId="1076"/>
          <ac:picMkLst>
            <pc:docMk/>
            <pc:sldMk cId="2309411165" sldId="432"/>
            <ac:picMk id="4" creationId="{BD4723AB-0D46-4418-8786-B05E3A199B14}"/>
          </ac:picMkLst>
        </pc:picChg>
      </pc:sldChg>
      <pc:sldChg chg="modSp add">
        <pc:chgData name="Gé Verbeek" userId="20d2065d-8055-4a68-a463-00777506795f" providerId="ADAL" clId="{CBFE8CE0-10D4-4F12-AD18-3C2090A428E2}" dt="2023-04-10T14:50:58.516" v="491" actId="20577"/>
        <pc:sldMkLst>
          <pc:docMk/>
          <pc:sldMk cId="2728349643" sldId="433"/>
        </pc:sldMkLst>
        <pc:spChg chg="mod">
          <ac:chgData name="Gé Verbeek" userId="20d2065d-8055-4a68-a463-00777506795f" providerId="ADAL" clId="{CBFE8CE0-10D4-4F12-AD18-3C2090A428E2}" dt="2023-04-10T14:48:12.199" v="476" actId="20577"/>
          <ac:spMkLst>
            <pc:docMk/>
            <pc:sldMk cId="2728349643" sldId="433"/>
            <ac:spMk id="2" creationId="{72DBBB89-4C18-4D32-B455-BDB00750BE98}"/>
          </ac:spMkLst>
        </pc:spChg>
        <pc:spChg chg="mod">
          <ac:chgData name="Gé Verbeek" userId="20d2065d-8055-4a68-a463-00777506795f" providerId="ADAL" clId="{CBFE8CE0-10D4-4F12-AD18-3C2090A428E2}" dt="2023-04-10T14:50:58.516" v="491" actId="20577"/>
          <ac:spMkLst>
            <pc:docMk/>
            <pc:sldMk cId="2728349643" sldId="433"/>
            <ac:spMk id="3" creationId="{965715D7-159D-4444-99DE-845584B8AEFA}"/>
          </ac:spMkLst>
        </pc:spChg>
      </pc:sldChg>
      <pc:sldChg chg="addSp delSp modSp add">
        <pc:chgData name="Gé Verbeek" userId="20d2065d-8055-4a68-a463-00777506795f" providerId="ADAL" clId="{CBFE8CE0-10D4-4F12-AD18-3C2090A428E2}" dt="2023-04-10T14:51:44.688" v="507" actId="20577"/>
        <pc:sldMkLst>
          <pc:docMk/>
          <pc:sldMk cId="4005257007" sldId="434"/>
        </pc:sldMkLst>
        <pc:spChg chg="mod">
          <ac:chgData name="Gé Verbeek" userId="20d2065d-8055-4a68-a463-00777506795f" providerId="ADAL" clId="{CBFE8CE0-10D4-4F12-AD18-3C2090A428E2}" dt="2023-04-10T14:51:44.688" v="507" actId="20577"/>
          <ac:spMkLst>
            <pc:docMk/>
            <pc:sldMk cId="4005257007" sldId="434"/>
            <ac:spMk id="2" creationId="{AC094AB8-FDC9-4B0E-8420-9B6A08E14231}"/>
          </ac:spMkLst>
        </pc:spChg>
        <pc:spChg chg="del">
          <ac:chgData name="Gé Verbeek" userId="20d2065d-8055-4a68-a463-00777506795f" providerId="ADAL" clId="{CBFE8CE0-10D4-4F12-AD18-3C2090A428E2}" dt="2023-04-10T14:51:24.183" v="493"/>
          <ac:spMkLst>
            <pc:docMk/>
            <pc:sldMk cId="4005257007" sldId="434"/>
            <ac:spMk id="3" creationId="{949C25FA-F0C4-4D45-9955-1C6AA6042742}"/>
          </ac:spMkLst>
        </pc:spChg>
        <pc:picChg chg="add mod">
          <ac:chgData name="Gé Verbeek" userId="20d2065d-8055-4a68-a463-00777506795f" providerId="ADAL" clId="{CBFE8CE0-10D4-4F12-AD18-3C2090A428E2}" dt="2023-04-10T14:51:31.493" v="495" actId="14100"/>
          <ac:picMkLst>
            <pc:docMk/>
            <pc:sldMk cId="4005257007" sldId="434"/>
            <ac:picMk id="4" creationId="{239FECAD-6B54-4D65-BF9B-8F8EC2935F00}"/>
          </ac:picMkLst>
        </pc:picChg>
      </pc:sldChg>
      <pc:sldChg chg="modSp add">
        <pc:chgData name="Gé Verbeek" userId="20d2065d-8055-4a68-a463-00777506795f" providerId="ADAL" clId="{CBFE8CE0-10D4-4F12-AD18-3C2090A428E2}" dt="2023-04-10T14:52:56.593" v="518" actId="27636"/>
        <pc:sldMkLst>
          <pc:docMk/>
          <pc:sldMk cId="1870885045" sldId="435"/>
        </pc:sldMkLst>
        <pc:spChg chg="mod">
          <ac:chgData name="Gé Verbeek" userId="20d2065d-8055-4a68-a463-00777506795f" providerId="ADAL" clId="{CBFE8CE0-10D4-4F12-AD18-3C2090A428E2}" dt="2023-04-10T14:52:18.452" v="514" actId="20577"/>
          <ac:spMkLst>
            <pc:docMk/>
            <pc:sldMk cId="1870885045" sldId="435"/>
            <ac:spMk id="2" creationId="{7F626423-FA22-44D2-AC29-97251E3CAF11}"/>
          </ac:spMkLst>
        </pc:spChg>
        <pc:spChg chg="mod">
          <ac:chgData name="Gé Verbeek" userId="20d2065d-8055-4a68-a463-00777506795f" providerId="ADAL" clId="{CBFE8CE0-10D4-4F12-AD18-3C2090A428E2}" dt="2023-04-10T14:52:56.593" v="518" actId="27636"/>
          <ac:spMkLst>
            <pc:docMk/>
            <pc:sldMk cId="1870885045" sldId="435"/>
            <ac:spMk id="3" creationId="{B9E6A3B1-0BDF-4C00-822B-516080998032}"/>
          </ac:spMkLst>
        </pc:spChg>
      </pc:sldChg>
      <pc:sldChg chg="addSp delSp modSp add del">
        <pc:chgData name="Gé Verbeek" userId="20d2065d-8055-4a68-a463-00777506795f" providerId="ADAL" clId="{CBFE8CE0-10D4-4F12-AD18-3C2090A428E2}" dt="2023-04-10T14:55:58.211" v="527" actId="2696"/>
        <pc:sldMkLst>
          <pc:docMk/>
          <pc:sldMk cId="1667199988" sldId="436"/>
        </pc:sldMkLst>
        <pc:spChg chg="del mod">
          <ac:chgData name="Gé Verbeek" userId="20d2065d-8055-4a68-a463-00777506795f" providerId="ADAL" clId="{CBFE8CE0-10D4-4F12-AD18-3C2090A428E2}" dt="2023-04-10T14:54:00.281" v="524" actId="478"/>
          <ac:spMkLst>
            <pc:docMk/>
            <pc:sldMk cId="1667199988" sldId="436"/>
            <ac:spMk id="3" creationId="{C5894690-879D-4C1B-89F7-4BCA3C382350}"/>
          </ac:spMkLst>
        </pc:spChg>
        <pc:spChg chg="add mod">
          <ac:chgData name="Gé Verbeek" userId="20d2065d-8055-4a68-a463-00777506795f" providerId="ADAL" clId="{CBFE8CE0-10D4-4F12-AD18-3C2090A428E2}" dt="2023-04-10T14:54:16.427" v="526" actId="27636"/>
          <ac:spMkLst>
            <pc:docMk/>
            <pc:sldMk cId="1667199988" sldId="436"/>
            <ac:spMk id="5" creationId="{3CE2039E-FFBE-45CF-8882-62873394ED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10-4-2023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10-4-2023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3B13A-D86A-4E9E-8087-6EB43280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Sketch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004D0F-2A7F-414E-BA1B-FBE0F3D91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79135"/>
            <a:ext cx="7458995" cy="44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1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34ACA-A6D4-4AA9-836E-31C3DE5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Led schakelen met potmeter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CF52BB-CCE3-4C54-AAD9-0E4DE3DA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4" y="1728000"/>
            <a:ext cx="8911156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In deze sketch gaan we meten op een analoge ingang (A0).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We gaan de waarde van A0 nu gebruiken om een led aan en uit te schakelen.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waarde van A0 stellen we in met een potmeter. We lezen de waarde om te kunnen zien of bij de juiste waarde geschakeld wordt.</a:t>
            </a:r>
          </a:p>
        </p:txBody>
      </p:sp>
    </p:spTree>
    <p:extLst>
      <p:ext uri="{BB962C8B-B14F-4D97-AF65-F5344CB8AC3E}">
        <p14:creationId xmlns:p14="http://schemas.microsoft.com/office/powerpoint/2010/main" val="120888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34ACA-A6D4-4AA9-836E-31C3DE5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Led schakelen met potmeter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CF52BB-CCE3-4C54-AAD9-0E4DE3DA2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4723AB-0D46-4418-8786-B05E3A19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9" y="1468073"/>
            <a:ext cx="10354321" cy="48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1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34ACA-A6D4-4AA9-836E-31C3DE5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Sketch schakelen met potmeter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92ABBFA-49B0-497D-9A29-AE3113189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233" y="1283516"/>
            <a:ext cx="8665828" cy="47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BBB89-4C18-4D32-B455-BDB00750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Tone </a:t>
            </a:r>
            <a:r>
              <a:rPr lang="nl-NL" dirty="0" err="1"/>
              <a:t>keybord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5715D7-159D-4444-99DE-845584B8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01" y="1795112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In deze sketch gaan we de </a:t>
            </a:r>
            <a:r>
              <a:rPr lang="nl-NL" dirty="0" err="1"/>
              <a:t>Arduino</a:t>
            </a:r>
            <a:r>
              <a:rPr lang="nl-NL" dirty="0"/>
              <a:t> ombouwen tot een keyboard.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We beginnen met een keyboard met2 toetsen (knoppen). </a:t>
            </a:r>
          </a:p>
          <a:p>
            <a:pPr indent="0">
              <a:buNone/>
            </a:pPr>
            <a:r>
              <a:rPr lang="nl-NL" dirty="0"/>
              <a:t>De code gebruikt frequenties uit gangbare tabellen.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 de code staan enkele frequenties voor een toon weergegeven</a:t>
            </a:r>
          </a:p>
        </p:txBody>
      </p:sp>
    </p:spTree>
    <p:extLst>
      <p:ext uri="{BB962C8B-B14F-4D97-AF65-F5344CB8AC3E}">
        <p14:creationId xmlns:p14="http://schemas.microsoft.com/office/powerpoint/2010/main" val="272834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94AB8-FDC9-4B0E-8420-9B6A08E1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Tone </a:t>
            </a:r>
            <a:r>
              <a:rPr lang="nl-NL" dirty="0" err="1"/>
              <a:t>keybord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39FECAD-6B54-4D65-BF9B-8F8EC2935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085" y="2081125"/>
            <a:ext cx="861286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26423-FA22-44D2-AC29-97251E3C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Sketch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E6A3B1-0BDF-4C00-822B-51608099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r>
              <a:rPr lang="nl-NL" dirty="0"/>
              <a:t>#</a:t>
            </a:r>
            <a:r>
              <a:rPr lang="nl-NL" dirty="0" err="1"/>
              <a:t>include</a:t>
            </a:r>
            <a:r>
              <a:rPr lang="nl-NL" dirty="0"/>
              <a:t> "</a:t>
            </a:r>
            <a:r>
              <a:rPr lang="nl-NL" dirty="0" err="1"/>
              <a:t>pitches.h</a:t>
            </a:r>
            <a:r>
              <a:rPr lang="nl-NL" dirty="0"/>
              <a:t>"</a:t>
            </a:r>
          </a:p>
          <a:p>
            <a:pPr indent="0">
              <a:buNone/>
            </a:pPr>
            <a:r>
              <a:rPr lang="nl-NL" dirty="0" err="1"/>
              <a:t>const</a:t>
            </a:r>
            <a:r>
              <a:rPr lang="nl-NL" dirty="0"/>
              <a:t> int knop1=2;</a:t>
            </a:r>
          </a:p>
          <a:p>
            <a:pPr indent="0">
              <a:buNone/>
            </a:pPr>
            <a:r>
              <a:rPr lang="nl-NL" dirty="0" err="1"/>
              <a:t>const</a:t>
            </a:r>
            <a:r>
              <a:rPr lang="nl-NL" dirty="0"/>
              <a:t> int knop2 = 3; // knop 2 is aangesloten op pin 3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const</a:t>
            </a:r>
            <a:r>
              <a:rPr lang="nl-NL" dirty="0"/>
              <a:t> int speaker = 8; // de buzzer of speaker is aangesloten op pin 8</a:t>
            </a:r>
          </a:p>
          <a:p>
            <a:pPr indent="0">
              <a:buNone/>
            </a:pPr>
            <a:r>
              <a:rPr lang="nl-NL" dirty="0" err="1"/>
              <a:t>const</a:t>
            </a:r>
            <a:r>
              <a:rPr lang="nl-NL" dirty="0"/>
              <a:t> int toon1 = NOTE_C4; // de toon die hoort bij de noot</a:t>
            </a:r>
          </a:p>
          <a:p>
            <a:pPr indent="0">
              <a:buNone/>
            </a:pPr>
            <a:r>
              <a:rPr lang="nl-NL" dirty="0" err="1"/>
              <a:t>const</a:t>
            </a:r>
            <a:r>
              <a:rPr lang="nl-NL" dirty="0"/>
              <a:t> int toon2 = NOTE_D4</a:t>
            </a:r>
          </a:p>
          <a:p>
            <a:pPr indent="0">
              <a:buNone/>
            </a:pPr>
            <a:r>
              <a:rPr lang="nl-NL" dirty="0"/>
              <a:t>; // de toon die hoort bij de noot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int toestandknop1 = 0; // de waarde van knop 1</a:t>
            </a:r>
          </a:p>
          <a:p>
            <a:pPr indent="0">
              <a:buNone/>
            </a:pPr>
            <a:r>
              <a:rPr lang="nl-NL" dirty="0"/>
              <a:t>int toestandknop2 = 0; // de waarde van knop 2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void</a:t>
            </a:r>
            <a:r>
              <a:rPr lang="nl-NL" dirty="0"/>
              <a:t> setup() {</a:t>
            </a:r>
          </a:p>
          <a:p>
            <a:pPr indent="0">
              <a:buNone/>
            </a:pPr>
            <a:r>
              <a:rPr lang="nl-NL" dirty="0" err="1"/>
              <a:t>pinMode</a:t>
            </a:r>
            <a:r>
              <a:rPr lang="nl-NL" dirty="0"/>
              <a:t>(knop1, INPUT); // knop1 is een input</a:t>
            </a:r>
          </a:p>
          <a:p>
            <a:pPr indent="0">
              <a:buNone/>
            </a:pPr>
            <a:r>
              <a:rPr lang="nl-NL" dirty="0" err="1"/>
              <a:t>pinMode</a:t>
            </a:r>
            <a:r>
              <a:rPr lang="nl-NL" dirty="0"/>
              <a:t>(knop2, INPUT); // knop2 is een input</a:t>
            </a:r>
          </a:p>
          <a:p>
            <a:pPr indent="0">
              <a:buNone/>
            </a:pPr>
            <a:r>
              <a:rPr lang="nl-NL" dirty="0" err="1"/>
              <a:t>pinMode</a:t>
            </a:r>
            <a:r>
              <a:rPr lang="nl-NL" dirty="0"/>
              <a:t> (speaker, OUTPUT); // speaker is een output</a:t>
            </a:r>
          </a:p>
          <a:p>
            <a:pPr indent="0">
              <a:buNone/>
            </a:pPr>
            <a:r>
              <a:rPr lang="nl-NL" dirty="0"/>
              <a:t>}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void</a:t>
            </a:r>
            <a:r>
              <a:rPr lang="nl-NL" dirty="0"/>
              <a:t> loop() {</a:t>
            </a:r>
          </a:p>
          <a:p>
            <a:pPr indent="0">
              <a:buNone/>
            </a:pPr>
            <a:r>
              <a:rPr lang="nl-NL" dirty="0"/>
              <a:t>toestandknop1 = </a:t>
            </a:r>
            <a:r>
              <a:rPr lang="nl-NL" dirty="0" err="1"/>
              <a:t>digitalRead</a:t>
            </a:r>
            <a:r>
              <a:rPr lang="nl-NL" dirty="0"/>
              <a:t>(knop1); // lees toestand knop1</a:t>
            </a:r>
          </a:p>
          <a:p>
            <a:pPr indent="0">
              <a:buNone/>
            </a:pPr>
            <a:r>
              <a:rPr lang="nl-NL" dirty="0"/>
              <a:t>toestandknop2 = </a:t>
            </a:r>
            <a:r>
              <a:rPr lang="nl-NL" dirty="0" err="1"/>
              <a:t>digitalRead</a:t>
            </a:r>
            <a:r>
              <a:rPr lang="nl-NL" dirty="0"/>
              <a:t>(knop2); // lees toestand knop1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if</a:t>
            </a:r>
            <a:r>
              <a:rPr lang="nl-NL" dirty="0"/>
              <a:t> (toestandknop1 == HIGH) {</a:t>
            </a:r>
          </a:p>
          <a:p>
            <a:pPr indent="0">
              <a:buNone/>
            </a:pPr>
            <a:r>
              <a:rPr lang="nl-NL" dirty="0" err="1"/>
              <a:t>tone</a:t>
            </a:r>
            <a:r>
              <a:rPr lang="nl-NL" dirty="0"/>
              <a:t>(speaker, toon1); // toon 1 klinkt bij knop1</a:t>
            </a:r>
          </a:p>
          <a:p>
            <a:pPr indent="0">
              <a:buNone/>
            </a:pPr>
            <a:r>
              <a:rPr lang="nl-NL" dirty="0"/>
              <a:t>} </a:t>
            </a:r>
            <a:r>
              <a:rPr lang="nl-NL" dirty="0" err="1"/>
              <a:t>else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(toestandknop2 == HIGH) {</a:t>
            </a:r>
          </a:p>
          <a:p>
            <a:pPr indent="0">
              <a:buNone/>
            </a:pPr>
            <a:r>
              <a:rPr lang="nl-NL" dirty="0"/>
              <a:t> </a:t>
            </a:r>
            <a:r>
              <a:rPr lang="nl-NL" dirty="0" err="1"/>
              <a:t>tone</a:t>
            </a:r>
            <a:r>
              <a:rPr lang="nl-NL" dirty="0"/>
              <a:t>(speaker, toon2); // toon 2 klinkt bij knop2</a:t>
            </a:r>
          </a:p>
          <a:p>
            <a:pPr indent="0">
              <a:buNone/>
            </a:pPr>
            <a:r>
              <a:rPr lang="nl-NL" dirty="0"/>
              <a:t>} </a:t>
            </a:r>
            <a:r>
              <a:rPr lang="nl-NL" dirty="0" err="1"/>
              <a:t>else</a:t>
            </a:r>
            <a:r>
              <a:rPr lang="nl-NL" dirty="0"/>
              <a:t> {</a:t>
            </a:r>
          </a:p>
          <a:p>
            <a:pPr indent="0">
              <a:buNone/>
            </a:pPr>
            <a:r>
              <a:rPr lang="nl-NL" dirty="0"/>
              <a:t> </a:t>
            </a:r>
            <a:r>
              <a:rPr lang="nl-NL" dirty="0" err="1"/>
              <a:t>noTone</a:t>
            </a:r>
            <a:r>
              <a:rPr lang="nl-NL" dirty="0"/>
              <a:t>(speaker); // geen toon zonder knop ingedrukt</a:t>
            </a:r>
          </a:p>
          <a:p>
            <a:pPr indent="0">
              <a:buNone/>
            </a:pPr>
            <a:r>
              <a:rPr lang="nl-NL" dirty="0"/>
              <a:t>}</a:t>
            </a:r>
          </a:p>
          <a:p>
            <a:pPr indent="0">
              <a:buNone/>
            </a:pPr>
            <a:r>
              <a:rPr lang="nl-NL" dirty="0"/>
              <a:t>}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88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pic>
        <p:nvPicPr>
          <p:cNvPr id="1026" name="Picture 2" descr="A000066 - Arduino - Evaluation Board, MCU 8-Bit, Arduino Uno R3">
            <a:extLst>
              <a:ext uri="{FF2B5EF4-FFF2-40B4-BE49-F238E27FC236}">
                <a16:creationId xmlns:a16="http://schemas.microsoft.com/office/drawing/2014/main" id="{7BA7B622-738B-4CB6-8262-DDB2EFA64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2228571"/>
            <a:ext cx="3742771" cy="2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rduino Logo Registered.svg - Wikipedia">
            <a:extLst>
              <a:ext uri="{FF2B5EF4-FFF2-40B4-BE49-F238E27FC236}">
                <a16:creationId xmlns:a16="http://schemas.microsoft.com/office/drawing/2014/main" id="{A75C11C6-FE56-42AC-99DB-1CF90D91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52699"/>
            <a:ext cx="3321230" cy="22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D081-8963-4E05-A450-B2AB547E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Potmeter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714E7E-884B-4606-9CE8-0DF308A6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In deze sketch gaan we meten op een analoge ingang (A0). </a:t>
            </a:r>
            <a:r>
              <a:rPr lang="nl-NL" dirty="0" err="1"/>
              <a:t>Arduino</a:t>
            </a:r>
            <a:r>
              <a:rPr lang="nl-NL" dirty="0"/>
              <a:t> kan een spanning meten tussen 0 en 5 Volt.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spanning die gemeten wordt, kan weergegeven worden op de computer. Dit gebeurt via de </a:t>
            </a:r>
            <a:r>
              <a:rPr lang="nl-NL" dirty="0" err="1"/>
              <a:t>seriele</a:t>
            </a:r>
            <a:r>
              <a:rPr lang="nl-NL" dirty="0"/>
              <a:t> monitor (rechts boven).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waarde die weer wordt gegeven is tussen 0 en 1023. </a:t>
            </a:r>
          </a:p>
          <a:p>
            <a:pPr indent="0">
              <a:buNone/>
            </a:pPr>
            <a:r>
              <a:rPr lang="nl-NL" dirty="0"/>
              <a:t>0 = 0 volt, 1023 = 5 Volt</a:t>
            </a:r>
          </a:p>
        </p:txBody>
      </p:sp>
    </p:spTree>
    <p:extLst>
      <p:ext uri="{BB962C8B-B14F-4D97-AF65-F5344CB8AC3E}">
        <p14:creationId xmlns:p14="http://schemas.microsoft.com/office/powerpoint/2010/main" val="258683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D081-8963-4E05-A450-B2AB547E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Potmeter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714E7E-884B-4606-9CE8-0DF308A6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 We gebruiken in het eerste voorbeeld een variabele weerstand (potmeter).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middelste aansluiting van de potmeter is aangesloten op de loper, de spanning varieert omdat op de loper de spanning wordt gedeeld. 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8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916D7-A7DC-460F-BC5D-86290997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</a:t>
            </a:r>
            <a:r>
              <a:rPr lang="nl-NL" dirty="0" err="1"/>
              <a:t>Arduino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C545AA-04B9-48E0-B72E-28DE08992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48" y="2175545"/>
            <a:ext cx="9135611" cy="39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4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45C80-A67E-4A32-9659-EB754C99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Sketch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B10B1-89A2-492E-8A3E-886487D7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9" y="1593776"/>
            <a:ext cx="10619473" cy="4351338"/>
          </a:xfrm>
        </p:spPr>
        <p:txBody>
          <a:bodyPr/>
          <a:lstStyle/>
          <a:p>
            <a:r>
              <a:rPr lang="nl-NL" dirty="0"/>
              <a:t>Open </a:t>
            </a:r>
            <a:r>
              <a:rPr lang="nl-NL" dirty="0" err="1"/>
              <a:t>Arduino</a:t>
            </a:r>
            <a:endParaRPr lang="nl-NL" dirty="0"/>
          </a:p>
          <a:p>
            <a:r>
              <a:rPr lang="nl-NL" dirty="0"/>
              <a:t>Ga naar bestand – voorbeelden -10 starterkit basic – p05 </a:t>
            </a:r>
            <a:r>
              <a:rPr lang="nl-NL" dirty="0" err="1"/>
              <a:t>Servomood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EF9977-74BC-464C-94A2-458E9212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2" y="2673776"/>
            <a:ext cx="4712781" cy="408010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6E8AF21-A6D8-4750-BF81-4A250853DD77}"/>
              </a:ext>
            </a:extLst>
          </p:cNvPr>
          <p:cNvSpPr/>
          <p:nvPr/>
        </p:nvSpPr>
        <p:spPr>
          <a:xfrm>
            <a:off x="3565321" y="5264223"/>
            <a:ext cx="1350628" cy="213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63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C382A-3324-4235-B8E3-38D74B21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Sketch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04BC7A-6D31-4A77-9D98-55D440BBB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728000"/>
            <a:ext cx="9462782" cy="4351338"/>
          </a:xfrm>
        </p:spPr>
        <p:txBody>
          <a:bodyPr/>
          <a:lstStyle/>
          <a:p>
            <a:r>
              <a:rPr lang="nl-NL" dirty="0"/>
              <a:t>Download dit programma op je </a:t>
            </a:r>
            <a:r>
              <a:rPr lang="nl-NL" dirty="0" err="1"/>
              <a:t>Arduino</a:t>
            </a:r>
            <a:endParaRPr lang="nl-NL" dirty="0"/>
          </a:p>
          <a:p>
            <a:r>
              <a:rPr lang="nl-NL" dirty="0"/>
              <a:t>Draai aan de potmeter en kijk op de </a:t>
            </a:r>
            <a:r>
              <a:rPr lang="nl-NL" dirty="0" err="1"/>
              <a:t>seriele</a:t>
            </a:r>
            <a:r>
              <a:rPr lang="nl-NL" dirty="0"/>
              <a:t> monitor wat er gebeurd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Verander </a:t>
            </a:r>
            <a:r>
              <a:rPr lang="nl-NL" dirty="0" err="1"/>
              <a:t>angle</a:t>
            </a:r>
            <a:r>
              <a:rPr lang="nl-NL" dirty="0"/>
              <a:t> in volt in de sketch</a:t>
            </a:r>
          </a:p>
          <a:p>
            <a:r>
              <a:rPr lang="nl-NL" dirty="0"/>
              <a:t>Verander 179 in 5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A30CD3-5478-4D4C-8567-EFD6E0A3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34" y="4083189"/>
            <a:ext cx="6724359" cy="253378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AE3B0A8-3308-4194-9503-391BB99F4F9D}"/>
              </a:ext>
            </a:extLst>
          </p:cNvPr>
          <p:cNvSpPr/>
          <p:nvPr/>
        </p:nvSpPr>
        <p:spPr>
          <a:xfrm>
            <a:off x="2910980" y="5234730"/>
            <a:ext cx="796954" cy="327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ECC0F9-0586-4E92-B78E-84026D1226D6}"/>
              </a:ext>
            </a:extLst>
          </p:cNvPr>
          <p:cNvSpPr/>
          <p:nvPr/>
        </p:nvSpPr>
        <p:spPr>
          <a:xfrm>
            <a:off x="4798503" y="4504888"/>
            <a:ext cx="494950" cy="343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40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73685-DF99-4CC9-928C-E87365BE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lichtsensor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45A475-61AD-45AA-B814-2564E9FF5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25" y="2796217"/>
            <a:ext cx="8658831" cy="3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30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8D5908-D77D-4945-BF57-395BB3201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1337</TotalTime>
  <Words>495</Words>
  <Application>Microsoft Office PowerPoint</Application>
  <PresentationFormat>Breedbeeld</PresentationFormat>
  <Paragraphs>75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Kantoorthema</vt:lpstr>
      <vt:lpstr>PowerPoint-presentatie</vt:lpstr>
      <vt:lpstr>Aftrap</vt:lpstr>
      <vt:lpstr>Arduino</vt:lpstr>
      <vt:lpstr>Potmeter meten</vt:lpstr>
      <vt:lpstr>Potmeter meten</vt:lpstr>
      <vt:lpstr>Opbouw Arduino</vt:lpstr>
      <vt:lpstr>Sketch</vt:lpstr>
      <vt:lpstr>Sketch</vt:lpstr>
      <vt:lpstr>Meten lichtsensor</vt:lpstr>
      <vt:lpstr>Sketch</vt:lpstr>
      <vt:lpstr>Led schakelen met potmeter </vt:lpstr>
      <vt:lpstr>Led schakelen met potmeter </vt:lpstr>
      <vt:lpstr>Sketch schakelen met potmeter </vt:lpstr>
      <vt:lpstr>Tone keybord</vt:lpstr>
      <vt:lpstr>Tone keybord</vt:lpstr>
      <vt:lpstr>Sketch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106</cp:revision>
  <dcterms:created xsi:type="dcterms:W3CDTF">2020-11-10T08:38:03Z</dcterms:created>
  <dcterms:modified xsi:type="dcterms:W3CDTF">2023-04-10T15:09:13Z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